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A63E0-99D4-F7B6-2F64-07E659776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5AB843-D9A3-943A-41E2-526D70B8E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A4C96-867D-CD3E-89DB-EFE42423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E7B9-33B2-4A21-99FE-7D19A882327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C9DD3-077C-2DF1-1A49-330C6A887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B71C2-8556-C4A6-03C4-D294891BE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B9A6-45D8-4555-AB09-53E8C72A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9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57B35-B1CF-196E-A22D-6B698EDFB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D40ADF-7507-5C0B-F89A-4EF0BF0A9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D78B2-B28A-D7B8-6236-7935190B6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E7B9-33B2-4A21-99FE-7D19A882327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92267-11DE-4760-F65C-71508D572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7DAFB-83EF-759E-3FAC-05D4013C0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B9A6-45D8-4555-AB09-53E8C72A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15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529F06-FBCE-C0A9-0C1C-A1F1B23C42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FBF4BE-D573-5166-9F1B-C05EBD056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740ED-DC05-7AFA-D895-55E6BB736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E7B9-33B2-4A21-99FE-7D19A882327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59427-379E-5497-E1EE-86887391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2EE6A-9623-C9EB-4731-195EEEB29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B9A6-45D8-4555-AB09-53E8C72A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4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8C440-6418-394A-6561-64862C102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2CC1D-E348-2EB8-B3BF-08A6413E0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88868-3ABA-5A7C-1857-2058D3B5A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E7B9-33B2-4A21-99FE-7D19A882327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40EFB-9E33-41DC-BF36-D950EE46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B4366-542A-3DD5-2282-D18F5F6B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B9A6-45D8-4555-AB09-53E8C72A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3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76EF3-FB4C-06A1-34BC-5581D7646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20C84-10D5-3A68-4C98-F7479A3A3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1DB7B-43B5-1616-31B1-E8D47E607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E7B9-33B2-4A21-99FE-7D19A882327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CB6C8-2295-58B4-A32C-38C13A279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67A57-2B64-2345-2EF8-49A666BD3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B9A6-45D8-4555-AB09-53E8C72A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66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D68ED-C381-1E51-8CEB-BADDE0FF8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7EADB-FD0D-36C9-30D1-649B8F917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1DC55-00F0-FC21-C196-BA8EB7532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F6333-2A5E-9EE9-C192-5690E7D66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E7B9-33B2-4A21-99FE-7D19A882327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A97A4-37D0-5561-A627-D67BC7179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19BB8-46F2-79D0-78D2-EC651D46A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B9A6-45D8-4555-AB09-53E8C72A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7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5045D-76D2-A47B-1F03-3F6E3809E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0B366-9F3D-93F2-8C6C-4DA4BBAEA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3DE40-3466-D40E-1B13-49A14BBA1F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208D2-C977-47E4-FDE0-00BE13019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FF9986-2209-231F-BB5F-1285F7FD2C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2E9F7B-F581-4106-5D64-6E7023A13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E7B9-33B2-4A21-99FE-7D19A882327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0ABCEC-A67D-13B5-B585-02C2800D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B7B931-3A1C-E7FE-C461-7684ADAE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B9A6-45D8-4555-AB09-53E8C72A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8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C9489-CF70-B26C-E77D-C409D3D8A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BBE39D-CD6D-7B74-3DF5-B0528727D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E7B9-33B2-4A21-99FE-7D19A882327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19549D-8BAC-2F7F-FAFA-A97409B5A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15858-8000-09A1-03B0-1B041939D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B9A6-45D8-4555-AB09-53E8C72A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00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3A372C-119D-D48F-CB3B-0467F41D2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E7B9-33B2-4A21-99FE-7D19A882327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B0608D-1779-6FD2-8185-847C9F4EE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9FFFA-A788-295E-4973-3DBFFA97C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B9A6-45D8-4555-AB09-53E8C72A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17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C4017-D74B-735E-2FAE-F9042CEF6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32914-C06D-33B7-7ED0-BE7D0D2E2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5E06D-15F1-C54F-9706-689849C42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EB20B9-09FE-0DA0-BA27-58CF8F138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E7B9-33B2-4A21-99FE-7D19A882327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639D3-FDD5-7637-B7F2-3F2BE9FA7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FBF28-11BE-AEA7-81C2-744150525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B9A6-45D8-4555-AB09-53E8C72A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72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92E73-57D2-4560-ECB4-C4172E6DA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C62A7E-C09F-B8EC-6C96-6EE1C755FA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A8933-3441-83DC-FE31-3D657BC2C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FFF74-CA48-B84C-5086-F2CBD1B3F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E7B9-33B2-4A21-99FE-7D19A882327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8373B-3CF8-2906-8C6C-B028C59D0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B93644-0F18-9C09-40B5-DEBCD418F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B9A6-45D8-4555-AB09-53E8C72A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8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7AA011-B677-1759-3039-8669519CF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D2A34-2046-FA90-F883-CA45DBB4B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8CE8F-F74D-8B6F-E50A-F128F739F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DE7B9-33B2-4A21-99FE-7D19A882327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9F380-E638-E91F-F405-30452849BA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EF0DE-C106-4371-358F-C56B57FCD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2B9A6-45D8-4555-AB09-53E8C72A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053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C68E25F5-A896-A939-947D-A1998BCE68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43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8338022A-F564-7016-3A15-E042DFE1F9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74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5269C79F-1E15-1037-BE25-838F538D26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18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B73AC898-9D97-F6B9-4B66-05D058E5A7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09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90CE55FE-09AF-D610-7F40-7F126E71C1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44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B08165CB-3F7B-E243-849C-9938C08A44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09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58F06F1F-5B8F-BF0C-65AF-71B7F778FC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A33018C5-7D09-906E-46DD-D3333CD2FA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81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F676AE09-1D03-47F9-5B38-9A5AA7C048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90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9EF80C2C-4DBC-1280-B4B5-FA233FED7C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96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29B001FF-0295-3A5B-ACA5-9C16A010D0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14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02B8F954-DF04-5AE1-A0FD-243988D645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74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28ACB248-82E0-C221-207D-CCD58F7088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75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FB28EAE1-8015-7DBD-E4E7-9E3F5581BB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9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BF035E92-082E-D174-603C-9655764C77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65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2E6B7902-4D70-4F76-550A-F313825922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5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AC4497FA-D1B5-310F-D1EB-F018EB10A9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22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771C3955-8BEC-B6C3-2DC3-DAD2935209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83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0B6CD9F0-A96B-AB18-A3BF-FF63AB3148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16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C37E15CA-2192-89D8-2009-8ED9F0BD76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82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B6B70F93-A5E0-0046-493C-C63638F1BA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34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CA149FEB-0BE2-1B28-4E98-EBD48F7EA5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684BC38F-A29C-94BD-5A72-41CFB7968A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6D2999AD-D02A-1442-6F95-88B9F8521F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1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C635B77F-F517-41A2-C6AC-6735690A29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60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82335EEF-B60B-6077-858E-814E346476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81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23C6A538-D66B-4F4D-27FA-0508CD9207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15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5718E5F0-355D-D3ED-F928-C515C45734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80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8ADF5582-B99F-6616-FBBD-0EA83A1D39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12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2A90C4A6-B6DD-F767-EA24-6758D98E1C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94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B55A3925-DCAB-EEA6-79B6-5387A01EBF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50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5F237591-65A9-68D7-E168-E9D237CFF6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98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CE34D677-AABD-22D7-58A4-BF1BD8A11B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77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C4BA6B1C-ADD2-DD7D-6350-78FA74DB8E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126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EDE947D1-C3D5-81FB-F8FD-C40804E998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240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10F86035-7562-1547-0D68-0F69D1FFB3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648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56F7406E-B6F0-4175-E314-E7C562EA72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18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DF652F14-501E-386D-F643-5AAF1E1549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95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07BD5262-4BC6-5447-FA3E-30110A9019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81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949868B4-BB79-E1B0-CA31-BA75D02293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269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17BE3DB9-E07C-596C-3ADC-227D3321BC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03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A9FA6F66-3008-3A35-3AA4-7E1406FD0A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417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16DEE84F-B2EA-2A01-9B1F-6DF3D442ED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201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97754F30-CEDA-199E-71ED-7E30365E2E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07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A14970BB-3EBC-C3C3-38F2-CB6B735506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605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2B0A831F-8008-F0C6-2C4B-193226E3F8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999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A28AE788-C8EB-1F0D-D520-72889011B8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005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9433EA3D-38F6-BAB9-7AEC-E98AAC5738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589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4F063CDC-0938-6B91-36D5-32C6C1DCA6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873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F43432F3-C585-2ED6-EE8F-6905A5ED21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726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CE2A417A-8F58-EA4E-20AF-77CC7CA915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119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FCCA624F-F061-78EE-F5CB-48B497B0EC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322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CDFA2FD5-2CDF-57DA-2C0F-C463D7B0B5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162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A1A6FC4C-9154-F4C0-3019-36FBC9777D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527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A7C46770-746F-28C7-A32C-FB85ECBC4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7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BAA3F945-5EBE-773B-78D9-D4CD9896CC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45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F16F3BFF-4EA6-99E1-75C8-1EE5CAEB05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65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0C437D2E-DCCA-AF0F-007F-A2A4C6FA32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82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C7C9C537-D710-14D0-766C-A96B6C97A0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55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Hofbauer</dc:creator>
  <cp:lastModifiedBy>Dave Hofbauer</cp:lastModifiedBy>
  <cp:revision>1</cp:revision>
  <dcterms:created xsi:type="dcterms:W3CDTF">2022-10-05T12:43:24Z</dcterms:created>
  <dcterms:modified xsi:type="dcterms:W3CDTF">2022-10-05T12:44:59Z</dcterms:modified>
</cp:coreProperties>
</file>