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33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9383-ECEF-9673-AB3A-3EA1C4607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28955-664D-AD8B-D82A-3AB1B4008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5DF7A-D6F8-811B-EAD7-A8E52826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44395-49AD-855C-1D7A-FE8C66A50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CAC50-B5A8-50A0-614C-7B2AC501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6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E814E-45BB-6B6D-4EB2-51971E70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E392D-76A5-40C5-86E5-EF74EE19A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6EA0A-A654-31FC-5F41-B9AD3673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1FE7B-33ED-E6B4-6EFF-05F64FBF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2F6FF-630E-9D78-413B-F4C87E24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693D8-E4CF-69D9-7684-4639C94C2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3CC4A-FE87-C84C-880C-203E08CB8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4CA8-BA13-D725-1A5E-6D4A5EA6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FFD9D-7BE2-A92C-B617-B597260A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FDE62-0910-2DDD-5D02-21C854F9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1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3E93-6B39-C5C4-A34C-31EEFB3F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99537-F108-EDBA-810A-DB1BB100E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19FD1-0CA4-FA6A-FA39-22EE063A1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65F1B-F79A-1DF5-73BE-90FE0D77C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64B8A-8242-9084-6B8E-EC12EE0E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A52C8-C087-47E9-006A-CC33F4B1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2ED14-E812-FA2E-61FE-1F1292C9D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42D55-CE82-0899-2F1F-20E5546C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1C8F-E35D-379F-65FD-2748F29C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5808-122A-3B00-F02E-78468EEC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5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13639-E48E-5567-C58A-22F8F3DC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D353D-E6DE-DAE3-202C-0A7A451CF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766C1-CBCB-7465-3C70-1FDDAFEBB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6309B-39E9-657B-45F3-94B08FE53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FF34-DF80-9357-A608-A305F6C3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7929E-9F7A-C865-159C-BE737FF1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6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4A07-716C-33AF-8381-05BB9BB2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3557B-27C2-6224-DFE5-B3A968D7B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D3F45-9D08-B8F4-EE23-CB07CD480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652A5-D086-B598-5240-006B17178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78F45-5BE8-51CD-F5C4-1FC62966C6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30883-2D7F-C224-F954-5C860AC0A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0CA52E-2FEB-E371-0566-F7988E879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7101E-7105-1F37-1442-6963A673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5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6C76-85EA-5ED3-AEF2-A8ABF570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2BEC41-C17C-62FC-E234-67661323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744EA-4564-1F31-215A-58B97851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7C93-85B5-7F01-F374-E4CB5FB6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4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C062C6-F342-040A-502F-F9AAE1A2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1D7F1-18BD-0934-0B0F-24EB4272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07802-A210-D26E-F58E-3377203C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7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7C771-7FFF-D9D0-AA8A-40081A40B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051C3-7658-5149-4E57-D7E5E0976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13F15-CD45-7A64-2EED-3AC294839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EFFBE-C62D-E16C-E5DF-7B18502C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06230-C0BA-EBD9-8376-260998D6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9E1A9-6A67-9F0C-5045-F50B14D2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3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5EE1-95A8-0B46-0E3F-3CA861FF2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15D45B-3925-E7EF-B4E3-CC40A830D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EFA11-6E0E-56E2-578D-E9BA826B6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1270B-F491-07BA-481B-1AA6A705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7B0CB-1264-DFC6-BB00-C0664DBD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831AB-2FB9-037E-4B1D-A86C1416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8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D734A-8297-9DF3-CE2B-14C806E7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1F505-455B-C5A0-707D-FA70AF909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519F8-3225-DDE1-1C63-8F6A29572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8D412-C35C-4D2B-9EA7-0E3F34456A0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C4831-BBEB-2846-E536-0CFFAD9BC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272CA-DB95-C3C8-0C16-3D68769B5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05CDF-2B35-4EF6-A64E-2B9100B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72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5A9B888B-F92B-B939-F618-C2DFCD76A7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3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DBE2FC68-EE8E-1A50-F4E9-AD5D673429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2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08106315-1CEA-F936-3ABB-4C7ED4A8F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4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388FF971-C72C-465A-5805-9E61F0129C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6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BC60179-22D8-BA52-097F-D7B28BA7AD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7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5458874B-7D66-9F22-1D45-D1DDF79F7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7E7F5639-597C-3432-20C6-E888795628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2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516D741B-3B72-989A-FCF8-747B01C85B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90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C240357D-8213-47A3-AD33-AE9AB9ED2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0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ADCEFB3B-4166-85B2-A84E-FF6D125372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21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EF63E074-BDC8-4AFA-2E9D-6537BCA07C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7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B6F002A-72CB-A6DD-FF85-D43FBCE59D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8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110EB3A3-B4B7-C099-B9D3-93A5912662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34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98937E00-03CE-54EF-88DE-4957279AC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5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2C5E899F-8C67-CE71-A5C9-80E419CD2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27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70D7FE77-3C3F-38A6-6B52-6D50599BEA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2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B01B583B-05C3-A646-DCB4-644640699E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2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ED33FDE6-A847-A291-7EC3-A78FEBE4C8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25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74B2EBF9-22E4-D699-9A51-005C41E6FA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88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91FCFE65-5414-18F7-B727-EEDE84789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77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CB995F6A-89FB-CFCD-3B0A-749287BD28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78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D436046-BE5E-3D54-BEB4-0E3C2CD62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03D49F0C-0D7B-39B1-A29F-E93836257B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89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0A1613EF-5E34-006B-5ACE-49FE033FA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83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1E0B8DDA-70D9-7ECD-2F97-6FE375139D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91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4BF2B417-0109-F0D9-6569-81E8C852D5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4A677DA-B3B6-D852-6227-29F2F7C81D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2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34E03D05-0156-2B73-BBD9-7D992E3E1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3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28F43BC2-0CF0-B5D5-CA46-CE04596682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0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0382F626-BAB6-7805-2D57-3B1BD69BC7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12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C17A787-2524-DA56-C69E-AD1424113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18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CB6D0B86-9623-F00A-BBCF-EE367A469A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4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4A8BD545-4E64-92A2-63D0-A3ED96B12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93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278FC07-3644-6B5D-7A94-7C95C708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84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2769FF57-FA1A-FE04-9796-5F839E694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25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095488A7-FDE6-010B-3D4F-84E8600C71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11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1E8B5AEE-6F46-0C0D-72F7-54E496F5EA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66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2C9C3479-833A-8CD6-92A5-C2D0473C9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9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40D472F7-C822-6B0D-4DD6-E229B1C8D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4BF4FEB3-ADAB-7EAD-D264-1E649C07AE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87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DF0C108-2BCE-C8DD-F72B-80240B3CF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5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B545D0AC-5542-1A1C-F2CA-5632801DB9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9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7A4EAC27-F61E-BEF9-53A4-972FC1C905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8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A7643158-A385-2C6A-2274-D187C145A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D8A39622-83AD-E7DF-B45D-4FFC3C6CE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765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C1CEEF1D-AE0A-C5C6-DEEE-C455EB0E8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9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854EB053-4AA8-4F65-F449-F2D3CB3874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53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634C9E87-0470-7BBF-476A-A43FAFCFD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0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9E6001DD-6A2F-B400-DFCE-B29B2C0D68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21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9F54C032-66D6-D015-F5AB-218EC3440B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50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A68BCCB5-D0B5-AD43-FDC7-CCC6879B6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098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66D85131-DD69-1959-D105-56154B42A4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54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0DDB20EF-904E-573B-1F2D-AD8F9B92B3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49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8D4DF59E-3715-0AE0-D463-5455FD87BD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440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826849B9-48DC-E904-D7FE-EB47832FA1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9BB936F2-3153-C71F-17E2-94109AC2C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735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B85116CF-B78D-95E8-564A-7CFDA7A41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29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F9E178B9-FCF9-67B9-1897-3BBC54515A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570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5F4941B5-2035-552F-E0F9-F30667139A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94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9EF0025F-9D4C-D164-CF70-E38969B66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20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CAF6CF85-5C6D-6333-AD3B-16A3940549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13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A5AF63D-1294-8EC1-65DC-E4FDB29C0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83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E2DA59C7-E177-64D8-BD8A-CF4448B7A9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446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EE141C8A-E878-7EFF-30C2-9E4D11A827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06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817BF465-0C5B-4414-ACD9-C72A96FCFB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42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9CFB9FE2-BC62-5A31-15DC-BC2DFBC403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4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C87102B8-3B9D-2E40-D0AB-665AD7ACB3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00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640C4A89-C665-C056-DC8C-B5136C300D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201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004F9767-1A33-2370-7037-3AA6E22CA4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98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E06AAF3C-B452-CB6D-8CF2-46BEA2E02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28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4CF00A55-2726-339E-DBF6-AAB373A31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37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459C66FE-9C15-BF50-5683-AAC978673F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34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55F99667-61A7-9669-CD3E-D397E162C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72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4D72BB1C-7ECF-28C3-14E3-62906C5B6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70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281E9B4F-D40C-BB3E-4137-6FC9DB6FD0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47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E2754DB-EFA4-3BE8-741C-E617E4A9C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73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Rosenberg</dc:creator>
  <cp:lastModifiedBy>Dave Hofbauer</cp:lastModifiedBy>
  <cp:revision>3</cp:revision>
  <dcterms:created xsi:type="dcterms:W3CDTF">2022-09-29T14:26:08Z</dcterms:created>
  <dcterms:modified xsi:type="dcterms:W3CDTF">2022-10-12T18:26:37Z</dcterms:modified>
</cp:coreProperties>
</file>